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FD8CA-C564-72FE-4652-CE48E1B99A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6976C-4524-06C4-D867-C49A28659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F9BBA-774B-CC98-171D-D01064805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516F2-D701-8631-79B1-9C932071E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6854-D6A1-BF81-F3BD-D3D791EA9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5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DA6D-F9D4-1407-BBEC-FE15257D4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C66C9-FEC4-64D8-1C55-77B2D5382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93B61-C5D2-FE8B-5F3E-947FEA81A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F93A3-6BB9-399D-A474-762974EF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47621-583C-BB08-E153-F2760D854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1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20C03-B3C9-4E1E-A1F8-6D38F4D18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2FF84-4FA6-73F3-0975-F3162304B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C8C85-FEE4-E192-DDA6-22201202F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91973-C256-CB43-7C9D-A50003D8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DB864-96F7-32F8-9C04-5DDA8B2F4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88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206C0-CEBC-5472-CB01-755B745D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40D41-347B-6ADF-83E7-3BF628D08F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537B2-B228-877A-C561-7E30C1B2D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A9E80-C7D4-052B-EB86-5086D543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C0FB3-121A-8614-56A1-BCA8F8FFF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A0E6C-B61C-EDA6-0219-7321BA9A4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8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470DA-8FB0-4312-063E-D6C9B2DE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E7565-197F-2B14-8270-51D74C862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A0B62-4661-68C9-2404-B92BB79FB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E12F9-E12D-90EB-6E2A-AFEF457C3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E0D7BE-2B11-92A0-8F4D-78440794D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3C84C-1B66-7DB5-B59A-3148AEA24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78800A-E28F-8052-8598-4683A373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1DDAB5-FCA7-8F36-88E7-37E94D3C2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5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C802-C6BA-C577-6022-83A9E0EC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357DE7-A8AF-DCC4-42EC-4480A924E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BAF771-A1B5-B5AA-0B2C-E64CFC0F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328C9-1026-488E-0BD3-CFB46293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5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94E15F-BDA7-50F0-0612-12460A153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ED1E7-518D-E5AE-D81A-AAB870D49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B2325-503F-4ED8-5090-8E65765C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9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50254-13AD-609A-C84E-482F54035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6DEB0-AF6C-A520-63B0-77814FAF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49ACA-7749-6BC5-B3AC-51F4E8700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CE213-CA5B-B463-12AE-B4B29741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24642-1695-4E4A-B667-2A346D415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CEEF1-1F92-706C-7AB9-6DC3F4A6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4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D1A95-83CE-9B57-6989-B8A99E596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8F9529-6F36-9B86-07AC-68A4AAB2D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79753-9F7A-41B7-94DC-C96B0ECE3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4FF5C-0990-B1CF-AA75-AD773BA3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37F46-1AD8-56B8-0BD1-CB2DDECD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4BFE1-4920-AFC6-3A39-D67D3BE5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3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9530F-466C-521F-ED14-862E72F6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87C952-798D-3DA4-CEA0-C322FE4BE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B0D3F-DD8F-7709-890D-60E55B68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AD666-24BD-FD3F-4694-0B5D5EC59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DDF7E-CB6F-DD83-B8C8-75D4CFD89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2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D16D99-0578-A54F-4B42-B2BBEE728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80D735-60AB-19B8-32DB-17990D330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457E7-FA6E-EDC6-D32E-60B7FF5EC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A968F-C963-1C24-4038-5CFA262AC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64F08-7C30-57FD-F86A-BE13449E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9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E35C57-8E34-F39A-19D0-67CE8741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DFD86-F4DC-0946-7296-D7B5E2F85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EEF3C-34EB-D159-C4AE-B2A486291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DFD5F-DF9A-4D80-9AAC-74BA7A5F453A}" type="datetimeFigureOut">
              <a:rPr lang="en-US" smtClean="0"/>
              <a:t>2026-08-26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CFD44-F07F-BBA9-341C-839A86213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6AD39-0E4E-F0E5-4ED7-6A060E9751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92C104-8222-4238-B342-E0780FC03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9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6808D-06E6-6855-EF04-191842AB5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142139-A00B-CF61-781D-B278DBA366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5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LGISA Color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73B84D"/>
      </a:accent1>
      <a:accent2>
        <a:srgbClr val="1E305E"/>
      </a:accent2>
      <a:accent3>
        <a:srgbClr val="E97132"/>
      </a:accent3>
      <a:accent4>
        <a:srgbClr val="D9F2D0"/>
      </a:accent4>
      <a:accent5>
        <a:srgbClr val="C1E4F5"/>
      </a:accent5>
      <a:accent6>
        <a:srgbClr val="FAE2D6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A95168E4-0911-43E6-B2DD-4C2C6CFE30DA}" vid="{EE5C269C-DD45-4EB7-A18B-19C8913C61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ILGISA Slides</Template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ILGISA Slide Template</dc:title>
  <dc:creator>Joshua Carlson</dc:creator>
  <cp:lastModifiedBy>Joshua Carlson</cp:lastModifiedBy>
  <cp:revision>1</cp:revision>
  <dcterms:created xsi:type="dcterms:W3CDTF">2026-08-26T13:51:16Z</dcterms:created>
  <dcterms:modified xsi:type="dcterms:W3CDTF">2026-08-26T13:55:09Z</dcterms:modified>
</cp:coreProperties>
</file>